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76" r:id="rId2"/>
  </p:sldMasterIdLst>
  <p:notesMasterIdLst>
    <p:notesMasterId r:id="rId8"/>
  </p:notesMasterIdLst>
  <p:handoutMasterIdLst>
    <p:handoutMasterId r:id="rId9"/>
  </p:handoutMasterIdLst>
  <p:sldIdLst>
    <p:sldId id="579" r:id="rId3"/>
    <p:sldId id="501" r:id="rId4"/>
    <p:sldId id="577" r:id="rId5"/>
    <p:sldId id="547" r:id="rId6"/>
    <p:sldId id="5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6" autoAdjust="0"/>
    <p:restoredTop sz="94603" autoAdjust="0"/>
  </p:normalViewPr>
  <p:slideViewPr>
    <p:cSldViewPr>
      <p:cViewPr>
        <p:scale>
          <a:sx n="71" d="100"/>
          <a:sy n="71" d="100"/>
        </p:scale>
        <p:origin x="-600" y="-360"/>
      </p:cViewPr>
      <p:guideLst>
        <p:guide orient="horz" pos="24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F58D8-2765-445C-BE0D-0CF9F6C8692D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8CDA8-F75F-45D1-ABD3-CCBC41BCA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7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65D2-1869-46D8-8D65-B9F2D4D4D34F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33545-140A-4988-AA85-1790AFE0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http://www.uwstout.edu/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CF12BA-EE8C-484F-998C-5900FDAF49C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http://www.uwstout.edu/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CF12BA-EE8C-484F-998C-5900FDAF49C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http://www.uwstout.edu/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CF12BA-EE8C-484F-998C-5900FDAF49C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http://www.uwstout.edu/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CF12BA-EE8C-484F-998C-5900FDAF49C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http://www.uwstout.edu/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CF12BA-EE8C-484F-998C-5900FDAF49C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6A30-F0D6-458B-BBAA-99DEF46D0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7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DDD65-14F3-4E30-8662-A645180340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5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FE44D-9C30-4A40-AF6A-FD6F5372AE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9F83C-AA6A-4B83-869C-46D45DA9CB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7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65BC-D9FA-424A-BB37-C5901A42ED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5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6A7CB-C744-4D77-86F8-AC71C82E31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29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6D6A-8AFF-4EA9-8AD2-BB139FDB36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60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A48FB-C41B-4441-9E41-627CB7D05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7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F9E1A-C01D-4C0A-A53F-58ED305F7A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11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7ED5-E5A4-4E9F-ADCF-891883BAD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1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3813E-7CDE-430E-BBD3-5FB6B32084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5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64E6-232B-481C-BB4A-6E9DA2C79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60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BF22-B6A4-46AA-9E21-6D18E7AA5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3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53D2F-7212-4980-A15D-97417EEB9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56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BCA1-11C4-4448-8BDC-97BD27B3A0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2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F0CF-97DD-4DC5-AB8A-8F925A997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4416-C562-4B51-957C-1726EC4CBF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1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47795-C217-4D4B-AB67-CC81DB0413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E665E-094A-473C-9AFE-711871110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2170-544F-4FC1-8ACD-3282404DA2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1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131F-1DCB-486D-8342-DEF364452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3C02E-7DA2-4655-A944-6799BBBE7A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2B215-41DF-42BA-97D6-2E13EFF88D2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3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D1A74-BF4E-43B2-9616-2FDCC188EDB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2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45080"/>
            <a:ext cx="9067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NASA’s Universe of Learning Astrophysics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Astrophysics STEM Learning &amp; Literacy Network</a:t>
            </a:r>
            <a:endParaRPr lang="en-US" sz="20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altLang="en-US" sz="1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t="15875" r="18880" b="4527"/>
          <a:stretch>
            <a:fillRect/>
          </a:stretch>
        </p:blipFill>
        <p:spPr bwMode="auto">
          <a:xfrm>
            <a:off x="990600" y="1155700"/>
            <a:ext cx="7121525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5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45080"/>
            <a:ext cx="90678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NASA’s Universe of Learning Astrophysics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NASA, Chandra X-Ray Center &amp; National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Olympiad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Donna 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Young, 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NSO NASA 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Outreach Coordinator</a:t>
            </a:r>
          </a:p>
        </p:txBody>
      </p:sp>
      <p:pic>
        <p:nvPicPr>
          <p:cNvPr id="1027" name="Picture 3" descr="C:\Users\astrobabe\Desktop\NSO Brochu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/>
          <a:stretch/>
        </p:blipFill>
        <p:spPr bwMode="auto">
          <a:xfrm>
            <a:off x="2576416" y="1676400"/>
            <a:ext cx="3914968" cy="51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667000" y="143010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Olympiad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altLang="en-US" sz="2400" b="1" dirty="0" smtClean="0">
              <a:solidFill>
                <a:srgbClr val="FFFF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143000"/>
            <a:ext cx="696376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Years</a:t>
            </a:r>
          </a:p>
          <a:p>
            <a:pPr marL="457200" indent="-457200">
              <a:buAutoNum type="arabicPeriod"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7,400 Teams</a:t>
            </a:r>
          </a:p>
          <a:p>
            <a:pPr marL="457200" indent="-457200">
              <a:buAutoNum type="arabicPeriod"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100,000 Students</a:t>
            </a:r>
          </a:p>
          <a:p>
            <a:pPr marL="457200" indent="-457200">
              <a:buAutoNum type="arabicPeriod"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Invitational, Regional, State &amp; National Competitions</a:t>
            </a:r>
          </a:p>
          <a:p>
            <a:pPr marL="457200" indent="-457200">
              <a:buAutoNum type="arabicPeriod"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Events Each Division (B &amp; C) </a:t>
            </a:r>
          </a:p>
          <a:p>
            <a:pPr marL="457200" indent="-457200">
              <a:buAutoNum type="arabicPeriod"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State Organizations</a:t>
            </a:r>
          </a:p>
          <a:p>
            <a:pPr marL="457200" indent="-457200">
              <a:buAutoNum type="arabicPeriod"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Teams Each Division at National Competition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(Florida, Nebraska, Wisconsin, Ohio, Colorado)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146612" y="594513"/>
            <a:ext cx="594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Olympiad 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materials 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the content, science and engineering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practices,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cross-cutting concepts promoted by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NGSS 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expectations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 smtClean="0">
              <a:solidFill>
                <a:srgbClr val="FFFF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36667" r="23176" b="11456"/>
          <a:stretch/>
        </p:blipFill>
        <p:spPr bwMode="auto">
          <a:xfrm>
            <a:off x="381000" y="2362200"/>
            <a:ext cx="8405032" cy="41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astrobabe\Desktop\introduction-to-ngss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2"/>
          <a:stretch/>
        </p:blipFill>
        <p:spPr bwMode="auto">
          <a:xfrm>
            <a:off x="289894" y="376032"/>
            <a:ext cx="2834306" cy="17604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219200" y="36732"/>
            <a:ext cx="7543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you can contribute –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Supervisors –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invitationals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regionals, states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Bank  Questions &amp; sample tests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Coaches Clinics &amp; Team Mentors for content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Site for Regional or Invitational Competitions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Astronomy needs knowledgeable leaders; however, participation in any discipline or engineering event is appreciated!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t="13297" r="15108" b="1373"/>
          <a:stretch>
            <a:fillRect/>
          </a:stretch>
        </p:blipFill>
        <p:spPr bwMode="auto">
          <a:xfrm>
            <a:off x="35858" y="2714388"/>
            <a:ext cx="3094247" cy="411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46147" r="28401" b="3656"/>
          <a:stretch/>
        </p:blipFill>
        <p:spPr bwMode="auto">
          <a:xfrm>
            <a:off x="3510402" y="2714388"/>
            <a:ext cx="5579810" cy="411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6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13902</TotalTime>
  <Words>193</Words>
  <Application>Microsoft Office PowerPoint</Application>
  <PresentationFormat>On-screen Show (4:3)</PresentationFormat>
  <Paragraphs>43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3_Default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</dc:creator>
  <cp:lastModifiedBy>astrobabe</cp:lastModifiedBy>
  <cp:revision>708</cp:revision>
  <cp:lastPrinted>2015-11-04T15:29:56Z</cp:lastPrinted>
  <dcterms:created xsi:type="dcterms:W3CDTF">2013-06-17T20:04:59Z</dcterms:created>
  <dcterms:modified xsi:type="dcterms:W3CDTF">2017-01-25T18:03:47Z</dcterms:modified>
</cp:coreProperties>
</file>